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10851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Water Cycle Notes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science doodles page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34150" y="1244250"/>
            <a:ext cx="7752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Salt water is found in oceans and fresh water is our primary source of drinking water.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159250" y="205975"/>
            <a:ext cx="7527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Two classifications of water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67925" y="495225"/>
            <a:ext cx="7394399" cy="437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7200"/>
              <a:t>The water cycle has no beginning and no end.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450200"/>
            <a:ext cx="8229600" cy="442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75% of the earth’s surface is water.  Without water we could not survive.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85650" y="1244250"/>
            <a:ext cx="72011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4800"/>
              <a:t>color</a:t>
            </a:r>
          </a:p>
          <a:p>
            <a:pPr marL="457200" lvl="0" indent="-533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4800"/>
              <a:t>clarity</a:t>
            </a:r>
          </a:p>
          <a:p>
            <a:pPr marL="457200" lvl="0" indent="-533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4800"/>
              <a:t>salinity</a:t>
            </a:r>
          </a:p>
          <a:p>
            <a:pPr marL="457200" lvl="0" indent="-5334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4800"/>
              <a:t>taste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193025" y="205975"/>
            <a:ext cx="74937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Four Characteristics of Water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75300" y="205975"/>
            <a:ext cx="8011500" cy="466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Water is the lifeblood of organisms.  Nutrients are distributed and waste products are removed.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64050" y="506475"/>
            <a:ext cx="8022899" cy="4367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How do we use water?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069225" y="393925"/>
            <a:ext cx="7617600" cy="4480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Most of the earth’s fresh water is at the North and South poles in the form of ice.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The amount of water has stayed the same over millions of years, however the form or state of water is constantly changing.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Important to know!!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55375" y="315150"/>
            <a:ext cx="7608299" cy="455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The sun is the driving force of the earth’s weather.  The major source of energy which powers the water cycle is the sun.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496900" y="1244250"/>
            <a:ext cx="71898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springs 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creeks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lakes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streams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rivers</a:t>
            </a:r>
          </a:p>
          <a:p>
            <a:pPr marL="457200" lvl="0" indent="-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oceans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238050" y="205975"/>
            <a:ext cx="7448699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use our water from: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(16:9)</PresentationFormat>
  <Paragraphs>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</vt:lpstr>
      <vt:lpstr>The Water Cycle Notes</vt:lpstr>
      <vt:lpstr>PowerPoint Presentation</vt:lpstr>
      <vt:lpstr>Four Characteristics of Water</vt:lpstr>
      <vt:lpstr>PowerPoint Presentation</vt:lpstr>
      <vt:lpstr>PowerPoint Presentation</vt:lpstr>
      <vt:lpstr>PowerPoint Presentation</vt:lpstr>
      <vt:lpstr>Important to know!!</vt:lpstr>
      <vt:lpstr>PowerPoint Presentation</vt:lpstr>
      <vt:lpstr>We use our water from:</vt:lpstr>
      <vt:lpstr>Two classifications of water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 Notes</dc:title>
  <dc:creator>Greer, James</dc:creator>
  <cp:lastModifiedBy>Greer, James</cp:lastModifiedBy>
  <cp:revision>1</cp:revision>
  <dcterms:modified xsi:type="dcterms:W3CDTF">2015-01-09T15:50:52Z</dcterms:modified>
</cp:coreProperties>
</file>