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0" r:id="rId2"/>
    <p:sldId id="331" r:id="rId3"/>
    <p:sldId id="332" r:id="rId4"/>
    <p:sldId id="333" r:id="rId5"/>
    <p:sldId id="334" r:id="rId6"/>
    <p:sldId id="335" r:id="rId7"/>
    <p:sldId id="337" r:id="rId8"/>
    <p:sldId id="342" r:id="rId9"/>
    <p:sldId id="343" r:id="rId10"/>
    <p:sldId id="344" r:id="rId11"/>
    <p:sldId id="345" r:id="rId12"/>
    <p:sldId id="346" r:id="rId13"/>
    <p:sldId id="347" r:id="rId14"/>
    <p:sldId id="354" r:id="rId15"/>
    <p:sldId id="349" r:id="rId16"/>
    <p:sldId id="350" r:id="rId17"/>
    <p:sldId id="351" r:id="rId18"/>
    <p:sldId id="338" r:id="rId19"/>
    <p:sldId id="352" r:id="rId20"/>
    <p:sldId id="339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9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FF7A-3394-4BDB-9069-23BE1D2FFDE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4EF2-3584-4CD7-A1BF-2C1FC3BB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3E77EF37-1F2C-4A0E-BDFD-799F26CB6E5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378D1521-C5DC-4064-A295-A0182EA0680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C978295-9AA4-4F1F-B86A-7E9762A8B41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0EF0D8C-CE92-40D0-8550-6F7B753CA9A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3D85A44-A89B-4EF6-B709-9E02D77F80B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3D4F40-A0E2-47DE-B7DC-6E985B721074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FE2E39-B46D-410B-B2E7-85E3390E7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MMAG00619_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200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MMAG00613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4876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13"/>
          <p:cNvSpPr>
            <a:spLocks noChangeArrowheads="1" noChangeShapeType="1" noTextEdit="1"/>
          </p:cNvSpPr>
          <p:nvPr/>
        </p:nvSpPr>
        <p:spPr bwMode="auto">
          <a:xfrm>
            <a:off x="3352800" y="381000"/>
            <a:ext cx="5334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gency FB"/>
              </a:rPr>
              <a:t>Wind is caused by</a:t>
            </a:r>
          </a:p>
          <a:p>
            <a:pPr algn="ctr"/>
            <a:r>
              <a:rPr lang="en-US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gency FB"/>
              </a:rPr>
              <a:t>the unequal heating</a:t>
            </a:r>
          </a:p>
          <a:p>
            <a:pPr algn="ctr"/>
            <a:r>
              <a:rPr lang="en-US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gency FB"/>
              </a:rPr>
              <a:t>of the earth!</a:t>
            </a:r>
          </a:p>
        </p:txBody>
      </p:sp>
      <p:pic>
        <p:nvPicPr>
          <p:cNvPr id="3077" name="Picture 14" descr="su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7654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Remember!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Winds are named according to where originate, or come from.</a:t>
            </a:r>
          </a:p>
        </p:txBody>
      </p:sp>
      <p:pic>
        <p:nvPicPr>
          <p:cNvPr id="2050" name="Picture 2" descr="C:\Documents and Settings\e200801842\Local Settings\Temporary Internet Files\Content.IE5\Z38NLLVV\MC9004420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81000"/>
            <a:ext cx="2314575" cy="22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4400" dirty="0" smtClean="0"/>
              <a:t>Polar Easterlies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From the </a:t>
            </a:r>
            <a:r>
              <a:rPr lang="en-US" sz="4400" dirty="0" smtClean="0">
                <a:solidFill>
                  <a:schemeClr val="accent1"/>
                </a:solidFill>
              </a:rPr>
              <a:t>POLES</a:t>
            </a:r>
          </a:p>
          <a:p>
            <a:pPr eaLnBrk="1" hangingPunct="1">
              <a:defRPr/>
            </a:pPr>
            <a:r>
              <a:rPr lang="en-US" sz="4400" dirty="0" smtClean="0"/>
              <a:t>Wind belts that extend from the </a:t>
            </a:r>
            <a:r>
              <a:rPr lang="en-US" sz="4400" b="1" dirty="0" smtClean="0">
                <a:solidFill>
                  <a:srgbClr val="FF0000"/>
                </a:solidFill>
              </a:rPr>
              <a:t>poles to 60</a:t>
            </a:r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° latitude</a:t>
            </a:r>
          </a:p>
          <a:p>
            <a:pPr eaLnBrk="1" hangingPunct="1">
              <a:defRPr/>
            </a:pPr>
            <a:r>
              <a:rPr lang="en-US" sz="4400" dirty="0" smtClean="0">
                <a:cs typeface="Arial" charset="0"/>
              </a:rPr>
              <a:t>Formed from cold sinking air moving from the poles creating </a:t>
            </a:r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cold temperatures</a:t>
            </a:r>
          </a:p>
        </p:txBody>
      </p:sp>
    </p:spTree>
    <p:extLst>
      <p:ext uri="{BB962C8B-B14F-4D97-AF65-F5344CB8AC3E}">
        <p14:creationId xmlns:p14="http://schemas.microsoft.com/office/powerpoint/2010/main" val="1960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286511"/>
            <a:ext cx="7696200" cy="708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6000" dirty="0" err="1" smtClean="0"/>
              <a:t>Westerlies</a:t>
            </a:r>
            <a:endParaRPr lang="en-US" sz="6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Wind belts found </a:t>
            </a:r>
            <a:r>
              <a:rPr lang="en-US" sz="4400" b="1" dirty="0" smtClean="0">
                <a:solidFill>
                  <a:srgbClr val="FF0000"/>
                </a:solidFill>
              </a:rPr>
              <a:t>between 30</a:t>
            </a:r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° and 60° latitude</a:t>
            </a:r>
          </a:p>
          <a:p>
            <a:pPr eaLnBrk="1" hangingPunct="1">
              <a:defRPr/>
            </a:pPr>
            <a:r>
              <a:rPr lang="en-US" sz="4400" dirty="0" smtClean="0">
                <a:cs typeface="Arial" charset="0"/>
              </a:rPr>
              <a:t>Flow towards the poles from west to east carrying </a:t>
            </a:r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moist air</a:t>
            </a:r>
            <a:r>
              <a:rPr lang="en-US" sz="4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400" dirty="0" smtClean="0">
                <a:cs typeface="Arial" charset="0"/>
              </a:rPr>
              <a:t>over the Unites States</a:t>
            </a:r>
          </a:p>
        </p:txBody>
      </p:sp>
    </p:spTree>
    <p:extLst>
      <p:ext uri="{BB962C8B-B14F-4D97-AF65-F5344CB8AC3E}">
        <p14:creationId xmlns:p14="http://schemas.microsoft.com/office/powerpoint/2010/main" val="3033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629400" cy="60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7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5400" dirty="0" smtClean="0"/>
              <a:t>Trade Winds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Winds that blow from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30</a:t>
            </a:r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° almost to the equator</a:t>
            </a:r>
          </a:p>
          <a:p>
            <a:pPr eaLnBrk="1" hangingPunct="1">
              <a:defRPr/>
            </a:pPr>
            <a:r>
              <a:rPr lang="en-US" sz="4400" dirty="0" smtClean="0">
                <a:cs typeface="Arial" charset="0"/>
              </a:rPr>
              <a:t>Called the trade winds because of their use by </a:t>
            </a:r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early sailors</a:t>
            </a:r>
          </a:p>
        </p:txBody>
      </p:sp>
    </p:spTree>
    <p:extLst>
      <p:ext uri="{BB962C8B-B14F-4D97-AF65-F5344CB8AC3E}">
        <p14:creationId xmlns:p14="http://schemas.microsoft.com/office/powerpoint/2010/main" val="36111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629400" cy="60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3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81200"/>
            <a:ext cx="659347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Jet </a:t>
            </a:r>
          </a:p>
          <a:p>
            <a:pPr algn="ctr"/>
            <a:r>
              <a:rPr lang="en-US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Streams</a:t>
            </a:r>
            <a:endParaRPr lang="en-US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2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68G1_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54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715000" y="0"/>
            <a:ext cx="2600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Poor Richard" pitchFamily="18" charset="0"/>
              </a:rPr>
              <a:t>Jet Stream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81600" y="762000"/>
            <a:ext cx="376210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800" b="1" dirty="0" smtClean="0">
                <a:latin typeface="Poor Richard" pitchFamily="18" charset="0"/>
              </a:rPr>
              <a:t>Very </a:t>
            </a:r>
            <a:r>
              <a:rPr lang="en-US" sz="2800" b="1" dirty="0">
                <a:latin typeface="Poor Richard" pitchFamily="18" charset="0"/>
              </a:rPr>
              <a:t>fast 200-400 </a:t>
            </a:r>
            <a:r>
              <a:rPr lang="en-US" sz="2800" b="1" dirty="0" err="1" smtClean="0">
                <a:latin typeface="Poor Richard" pitchFamily="18" charset="0"/>
              </a:rPr>
              <a:t>kmh</a:t>
            </a:r>
            <a:endParaRPr lang="en-US" sz="2800" b="1" dirty="0" smtClean="0">
              <a:latin typeface="Poor Richard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800" b="1" dirty="0" smtClean="0">
                <a:latin typeface="Poor Richard" pitchFamily="18" charset="0"/>
              </a:rPr>
              <a:t>Acts like a conveyor belt</a:t>
            </a:r>
            <a:endParaRPr lang="en-US" sz="2800" b="1" dirty="0">
              <a:latin typeface="Poor Richard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800" b="1" dirty="0" smtClean="0">
                <a:latin typeface="Poor Richard" pitchFamily="18" charset="0"/>
              </a:rPr>
              <a:t>Goes completely </a:t>
            </a:r>
            <a:r>
              <a:rPr lang="en-US" sz="2800" b="1" dirty="0">
                <a:latin typeface="Poor Richard" pitchFamily="18" charset="0"/>
              </a:rPr>
              <a:t>around the earth</a:t>
            </a:r>
            <a:r>
              <a:rPr lang="en-US" sz="2800" b="1" dirty="0" smtClean="0">
                <a:latin typeface="Poor Richard" pitchFamily="18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sz="2800" b="1" dirty="0" smtClean="0">
                <a:latin typeface="Poor Richard" pitchFamily="18" charset="0"/>
              </a:rPr>
              <a:t>In US, it makes </a:t>
            </a:r>
            <a:r>
              <a:rPr lang="en-US" sz="2800" b="1" dirty="0" smtClean="0">
                <a:latin typeface="Poor Richard" pitchFamily="18" charset="0"/>
              </a:rPr>
              <a:t/>
            </a:r>
            <a:br>
              <a:rPr lang="en-US" sz="2800" b="1" dirty="0" smtClean="0">
                <a:latin typeface="Poor Richard" pitchFamily="18" charset="0"/>
              </a:rPr>
            </a:br>
            <a:r>
              <a:rPr lang="en-US" sz="2800" b="1" dirty="0" smtClean="0">
                <a:latin typeface="Poor Richard" pitchFamily="18" charset="0"/>
              </a:rPr>
              <a:t>weather </a:t>
            </a:r>
            <a:r>
              <a:rPr lang="en-US" sz="2800" b="1" dirty="0" smtClean="0">
                <a:latin typeface="Poor Richard" pitchFamily="18" charset="0"/>
              </a:rPr>
              <a:t>generally blow </a:t>
            </a:r>
            <a:r>
              <a:rPr lang="en-US" sz="2800" b="1" dirty="0" smtClean="0">
                <a:latin typeface="Poor Richard" pitchFamily="18" charset="0"/>
              </a:rPr>
              <a:t> </a:t>
            </a:r>
            <a:r>
              <a:rPr lang="en-US" sz="2800" b="1" dirty="0" smtClean="0">
                <a:latin typeface="Poor Richard" pitchFamily="18" charset="0"/>
              </a:rPr>
              <a:t>from </a:t>
            </a:r>
            <a:r>
              <a:rPr lang="en-US" sz="2800" b="1" dirty="0" smtClean="0">
                <a:latin typeface="Poor Richard" pitchFamily="18" charset="0"/>
              </a:rPr>
              <a:t>west to east</a:t>
            </a:r>
            <a:endParaRPr lang="en-US" sz="2800" b="1" dirty="0" smtClean="0">
              <a:latin typeface="Poor Richard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800" b="1" dirty="0" smtClean="0">
                <a:latin typeface="Poor Richard" pitchFamily="18" charset="0"/>
              </a:rPr>
              <a:t>Measured by </a:t>
            </a:r>
            <a:r>
              <a:rPr lang="en-US" sz="2800" b="1" u="sng" dirty="0" smtClean="0">
                <a:latin typeface="Poor Richard" pitchFamily="18" charset="0"/>
              </a:rPr>
              <a:t>anemometer</a:t>
            </a:r>
            <a:endParaRPr lang="en-US" sz="2800" b="1" u="sng" dirty="0">
              <a:latin typeface="Poor Richard" pitchFamily="18" charset="0"/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5611813" cy="492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3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Mj033658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288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4057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Important fact!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8458200" cy="15557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66FFCC"/>
                </a:solidFill>
                <a:latin typeface="Agency FB" pitchFamily="34" charset="0"/>
              </a:rPr>
              <a:t>Wind is always named by where it is coming from!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381000" y="5302250"/>
            <a:ext cx="8229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hlink"/>
                </a:solidFill>
                <a:latin typeface="Agency FB" pitchFamily="34" charset="0"/>
              </a:rPr>
              <a:t>It is called a NORTH wind because it is moving from the north to the south.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457200" y="3581400"/>
            <a:ext cx="8397875" cy="1569660"/>
          </a:xfrm>
          <a:prstGeom prst="rect">
            <a:avLst/>
          </a:prstGeom>
          <a:solidFill>
            <a:srgbClr val="00008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FF"/>
                </a:solidFill>
              </a:rPr>
              <a:t>What would a wind be named </a:t>
            </a:r>
            <a:r>
              <a:rPr lang="en-US" sz="3200" dirty="0" smtClean="0">
                <a:solidFill>
                  <a:srgbClr val="FFFFFF"/>
                </a:solidFill>
              </a:rPr>
              <a:t>(North or South) if </a:t>
            </a:r>
            <a:r>
              <a:rPr lang="en-US" sz="3200" dirty="0">
                <a:solidFill>
                  <a:srgbClr val="FFFFFF"/>
                </a:solidFill>
              </a:rPr>
              <a:t>it is blowing from Georgia to Florida?</a:t>
            </a:r>
          </a:p>
        </p:txBody>
      </p:sp>
    </p:spTree>
    <p:extLst>
      <p:ext uri="{BB962C8B-B14F-4D97-AF65-F5344CB8AC3E}">
        <p14:creationId xmlns:p14="http://schemas.microsoft.com/office/powerpoint/2010/main" val="18446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6" grpId="0" animBg="1"/>
      <p:bldP spid="237579" grpId="0"/>
      <p:bldP spid="237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s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858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9600" y="5257800"/>
            <a:ext cx="7864475" cy="1066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FF00"/>
                </a:solidFill>
                <a:latin typeface="Agency FB" pitchFamily="34" charset="0"/>
              </a:rPr>
              <a:t>Notice that the jet stream does not stay the same every day.   But it is always there!</a:t>
            </a:r>
          </a:p>
        </p:txBody>
      </p:sp>
    </p:spTree>
    <p:extLst>
      <p:ext uri="{BB962C8B-B14F-4D97-AF65-F5344CB8AC3E}">
        <p14:creationId xmlns:p14="http://schemas.microsoft.com/office/powerpoint/2010/main" val="30797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us_sf_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3246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822325" y="5262563"/>
            <a:ext cx="83216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FFFF"/>
                </a:solidFill>
                <a:latin typeface="Comic Sans MS" pitchFamily="66" charset="0"/>
              </a:rPr>
              <a:t>Notice on this weather map in motion how the rain moves toward the east over time.</a:t>
            </a:r>
          </a:p>
        </p:txBody>
      </p:sp>
    </p:spTree>
    <p:extLst>
      <p:ext uri="{BB962C8B-B14F-4D97-AF65-F5344CB8AC3E}">
        <p14:creationId xmlns:p14="http://schemas.microsoft.com/office/powerpoint/2010/main" val="28837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3914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Two main types of wind:</a:t>
            </a:r>
          </a:p>
          <a:p>
            <a:pPr algn="ctr"/>
            <a:endParaRPr lang="en-US" sz="3600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en-US" sz="3600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1. Local 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- small area</a:t>
            </a:r>
          </a:p>
          <a:p>
            <a:pPr algn="ctr"/>
            <a:endParaRPr lang="en-US" sz="3600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en-US" sz="3600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2. Global </a:t>
            </a:r>
            <a:r>
              <a:rPr lang="en-US" sz="3600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- across </a:t>
            </a:r>
            <a:r>
              <a:rPr lang="en-US" sz="3600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continents due to </a:t>
            </a:r>
          </a:p>
          <a:p>
            <a:pPr algn="ctr"/>
            <a:r>
              <a:rPr lang="en-US" sz="3600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the </a:t>
            </a:r>
            <a:r>
              <a:rPr lang="en-US" sz="3600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Coriolois</a:t>
            </a:r>
            <a:r>
              <a:rPr lang="en-US" sz="3600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 effect</a:t>
            </a:r>
            <a:endParaRPr lang="en-US" sz="3600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53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895600" y="533400"/>
            <a:ext cx="3476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Local winds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746125" y="1719263"/>
            <a:ext cx="5097463" cy="457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Most often noticed at the beach!</a:t>
            </a:r>
          </a:p>
        </p:txBody>
      </p:sp>
      <p:pic>
        <p:nvPicPr>
          <p:cNvPr id="6148" name="Picture 9" descr="MMj029704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MMj0236514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5066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038600" y="4495800"/>
            <a:ext cx="4267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FF00"/>
                </a:solidFill>
              </a:rPr>
              <a:t>  </a:t>
            </a:r>
            <a:endParaRPr lang="en-US" sz="4400" b="1">
              <a:solidFill>
                <a:schemeClr val="accent2"/>
              </a:solidFill>
              <a:latin typeface="Showcard Gothic" pitchFamily="82" charset="0"/>
            </a:endParaRP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746125" y="4202113"/>
            <a:ext cx="8016875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Land heats up faster than water.</a:t>
            </a:r>
          </a:p>
          <a:p>
            <a:pPr eaLnBrk="1" hangingPunct="1">
              <a:buFontTx/>
              <a:buAutoNum type="arabicPeriod"/>
            </a:pP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Warm air over land rises.</a:t>
            </a:r>
          </a:p>
          <a:p>
            <a:pPr eaLnBrk="1" hangingPunct="1">
              <a:buFontTx/>
              <a:buAutoNum type="arabicPeriod"/>
            </a:pP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Air over water moves to shore.</a:t>
            </a:r>
          </a:p>
          <a:p>
            <a:pPr eaLnBrk="1" hangingPunct="1">
              <a:buFontTx/>
              <a:buAutoNum type="arabicPeriod"/>
            </a:pP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Would occur during the day.</a:t>
            </a:r>
          </a:p>
          <a:p>
            <a:pPr eaLnBrk="1" hangingPunct="1">
              <a:buFontTx/>
              <a:buAutoNum type="arabicPeriod"/>
            </a:pP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Named a </a:t>
            </a:r>
            <a:r>
              <a:rPr lang="en-US" sz="2400" b="1" dirty="0">
                <a:solidFill>
                  <a:srgbClr val="FFFF00"/>
                </a:solidFill>
                <a:latin typeface="Century Gothic" pitchFamily="34" charset="0"/>
              </a:rPr>
              <a:t>SEA breeze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 because it comes from the sea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7172" name="Picture 4" descr="SeaBre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" y="89842"/>
            <a:ext cx="6913536" cy="403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98525" y="3848100"/>
            <a:ext cx="2382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http://www.coolweather.co.uk/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6619462" y="1844447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Sea Breeze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1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52400" y="4122738"/>
            <a:ext cx="8077200" cy="26776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itchFamily="34" charset="0"/>
              </a:rPr>
              <a:t>Land cools off faster than water.</a:t>
            </a:r>
          </a:p>
          <a:p>
            <a:pPr eaLnBrk="1" hangingPunct="1">
              <a:buFontTx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itchFamily="34" charset="0"/>
              </a:rPr>
              <a:t>Warm air over water rises. </a:t>
            </a:r>
          </a:p>
          <a:p>
            <a:pPr eaLnBrk="1" hangingPunct="1">
              <a:buFontTx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itchFamily="34" charset="0"/>
              </a:rPr>
              <a:t>Cool air from land takes its place.</a:t>
            </a:r>
          </a:p>
          <a:p>
            <a:pPr eaLnBrk="1" hangingPunct="1">
              <a:buFontTx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itchFamily="34" charset="0"/>
              </a:rPr>
              <a:t>Would occur at night.</a:t>
            </a:r>
          </a:p>
          <a:p>
            <a:pPr eaLnBrk="1" hangingPunct="1">
              <a:buFontTx/>
              <a:buAutoNum type="arabicPeriod"/>
            </a:pPr>
            <a:r>
              <a:rPr lang="en-US" sz="2800" b="1" dirty="0">
                <a:solidFill>
                  <a:srgbClr val="FFFFFF"/>
                </a:solidFill>
                <a:latin typeface="Century Gothic" pitchFamily="34" charset="0"/>
              </a:rPr>
              <a:t>Called a </a:t>
            </a:r>
            <a:r>
              <a:rPr lang="en-US" sz="2800" b="1" dirty="0">
                <a:solidFill>
                  <a:srgbClr val="FFFF00"/>
                </a:solidFill>
                <a:latin typeface="Century Gothic" pitchFamily="34" charset="0"/>
              </a:rPr>
              <a:t>LAND breeze</a:t>
            </a:r>
            <a:r>
              <a:rPr lang="en-US" sz="2800" b="1" dirty="0">
                <a:solidFill>
                  <a:srgbClr val="FFFFFF"/>
                </a:solidFill>
                <a:latin typeface="Century Gothic" pitchFamily="34" charset="0"/>
              </a:rPr>
              <a:t> because the wind is coming from the land. </a:t>
            </a:r>
          </a:p>
        </p:txBody>
      </p:sp>
      <p:pic>
        <p:nvPicPr>
          <p:cNvPr id="8195" name="Picture 6" descr="LandBre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69"/>
            <a:ext cx="7336179" cy="39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898525" y="3848100"/>
            <a:ext cx="2382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http://www.coolweather.co.uk/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6313049" y="1607203"/>
            <a:ext cx="3833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Land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Breeze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8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1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1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1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495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gency FB"/>
              </a:rPr>
              <a:t>Global winds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2590800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1.  Blow steadily from the same direction all the time.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3276600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2.  The path is curved because of the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Coriolis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Effect.</a:t>
            </a:r>
          </a:p>
        </p:txBody>
      </p:sp>
      <p:pic>
        <p:nvPicPr>
          <p:cNvPr id="10245" name="Picture 10" descr="GlobalWi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41550"/>
            <a:ext cx="5029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4191000" y="6613525"/>
            <a:ext cx="1751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eaLnBrk="1" hangingPunct="1"/>
            <a:r>
              <a:rPr lang="en-US" sz="1000">
                <a:latin typeface="Comic Sans MS" pitchFamily="66" charset="0"/>
              </a:rPr>
              <a:t>http://cimss.ssec.wisc.edu</a:t>
            </a:r>
          </a:p>
        </p:txBody>
      </p:sp>
    </p:spTree>
    <p:extLst>
      <p:ext uri="{BB962C8B-B14F-4D97-AF65-F5344CB8AC3E}">
        <p14:creationId xmlns:p14="http://schemas.microsoft.com/office/powerpoint/2010/main" val="42297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3. Types of Global Winds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en-US" sz="5400" dirty="0" smtClean="0"/>
              <a:t>Polar easterlies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5400" dirty="0" err="1" smtClean="0"/>
              <a:t>Westerlies</a:t>
            </a:r>
            <a:endParaRPr lang="en-US" sz="5400" dirty="0" smtClean="0"/>
          </a:p>
          <a:p>
            <a:pPr marL="914400" indent="-914400">
              <a:buFont typeface="+mj-lt"/>
              <a:buAutoNum type="alphaUcPeriod"/>
            </a:pPr>
            <a:r>
              <a:rPr lang="en-US" sz="5400" dirty="0" smtClean="0"/>
              <a:t>Trade winds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721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1">
      <a:majorFont>
        <a:latin typeface="Berlin Sans FB"/>
        <a:ea typeface=""/>
        <a:cs typeface=""/>
      </a:majorFont>
      <a:minorFont>
        <a:latin typeface="Maiandra GD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1324</TotalTime>
  <Words>379</Words>
  <Application>Microsoft Office PowerPoint</Application>
  <PresentationFormat>On-screen Show (4:3)</PresentationFormat>
  <Paragraphs>65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Types of Global Winds</vt:lpstr>
      <vt:lpstr>PowerPoint Presentation</vt:lpstr>
      <vt:lpstr>PowerPoint Presentation</vt:lpstr>
      <vt:lpstr>Polar Easterlies</vt:lpstr>
      <vt:lpstr>PowerPoint Presentation</vt:lpstr>
      <vt:lpstr>Westerlies</vt:lpstr>
      <vt:lpstr>PowerPoint Presentation</vt:lpstr>
      <vt:lpstr>Trade Winds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CRCT Question</dc:title>
  <dc:creator>Evans, Krista</dc:creator>
  <cp:lastModifiedBy>Delashmit, Jean</cp:lastModifiedBy>
  <cp:revision>26</cp:revision>
  <dcterms:created xsi:type="dcterms:W3CDTF">2012-02-02T15:05:17Z</dcterms:created>
  <dcterms:modified xsi:type="dcterms:W3CDTF">2013-02-12T01:15:24Z</dcterms:modified>
</cp:coreProperties>
</file>